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40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4175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1268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5420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6685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6719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1450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5785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4192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185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3991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4433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7CFC6-AEFD-480D-9C0B-C52A7C2E887D}" type="datetimeFigureOut">
              <a:rPr lang="en-CA" smtClean="0"/>
              <a:t>20/07/2018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1D7D3-B19B-49C2-94E8-832FFBA844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5238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94923" y="204936"/>
            <a:ext cx="470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u="sng" dirty="0" smtClean="0"/>
              <a:t>OES Test Kitimat BC – Ed M</a:t>
            </a:r>
            <a:endParaRPr lang="en-CA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10524454" y="203752"/>
            <a:ext cx="10336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smtClean="0"/>
              <a:t>20</a:t>
            </a:r>
            <a:r>
              <a:rPr lang="en-CA" sz="1100" dirty="0" smtClean="0"/>
              <a:t>.July.2018</a:t>
            </a:r>
            <a:endParaRPr lang="en-CA" sz="1100" dirty="0"/>
          </a:p>
        </p:txBody>
      </p:sp>
      <p:pic>
        <p:nvPicPr>
          <p:cNvPr id="4" name="5C0FB9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6972" y="628572"/>
            <a:ext cx="10715481" cy="622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76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8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edmmcgugan@gmail.com</dc:creator>
  <cp:lastModifiedBy>edmmcgugan@gmail.com</cp:lastModifiedBy>
  <cp:revision>4</cp:revision>
  <dcterms:created xsi:type="dcterms:W3CDTF">2018-07-19T13:04:55Z</dcterms:created>
  <dcterms:modified xsi:type="dcterms:W3CDTF">2018-07-20T12:43:53Z</dcterms:modified>
</cp:coreProperties>
</file>

<file path=docProps/thumbnail.jpeg>
</file>